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91" t="24131" r="42211" b="33590"/>
          <a:stretch/>
        </p:blipFill>
        <p:spPr bwMode="auto">
          <a:xfrm>
            <a:off x="533400" y="838200"/>
            <a:ext cx="7844842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451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NGO11</dc:creator>
  <cp:lastModifiedBy>NGO11</cp:lastModifiedBy>
  <cp:revision>2</cp:revision>
  <dcterms:created xsi:type="dcterms:W3CDTF">2006-08-16T00:00:00Z</dcterms:created>
  <dcterms:modified xsi:type="dcterms:W3CDTF">2018-02-26T10:06:17Z</dcterms:modified>
</cp:coreProperties>
</file>